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256" r:id="rId3"/>
    <p:sldId id="262" r:id="rId4"/>
    <p:sldId id="268" r:id="rId5"/>
    <p:sldId id="270" r:id="rId6"/>
    <p:sldId id="269" r:id="rId7"/>
    <p:sldId id="271" r:id="rId8"/>
    <p:sldId id="267" r:id="rId9"/>
    <p:sldId id="278" r:id="rId10"/>
    <p:sldId id="277" r:id="rId11"/>
    <p:sldId id="280" r:id="rId12"/>
    <p:sldId id="279" r:id="rId13"/>
    <p:sldId id="285" r:id="rId14"/>
    <p:sldId id="284" r:id="rId15"/>
    <p:sldId id="276" r:id="rId16"/>
    <p:sldId id="28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8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2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280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653F50-59DD-4D07-9D1B-2B600953F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/>
          <a:stretch/>
        </p:blipFill>
        <p:spPr>
          <a:xfrm>
            <a:off x="5770485" y="587211"/>
            <a:ext cx="5035828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0D3ADED-358E-4E74-A64F-8C239F917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7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255CFB-AD89-4E0F-904B-1EEE36C66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3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079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54E305-CB9D-4FC4-B5EE-56BDBDE70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/>
          <a:stretch/>
        </p:blipFill>
        <p:spPr>
          <a:xfrm>
            <a:off x="5690586" y="585136"/>
            <a:ext cx="5104856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9BC8E7-7983-4765-9735-1F7107557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967AB-7EF2-48E6-A6F9-2FBABCE55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C95E13-39A3-4926-894D-5100C285F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2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3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2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C80DE-6872-4D24-A46A-541D65934F97}" type="datetimeFigureOut">
              <a:rPr lang="nl-NL" smtClean="0"/>
              <a:t>19-6-2020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76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19-6-2020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5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916986"/>
          </a:xfrm>
        </p:spPr>
        <p:txBody>
          <a:bodyPr/>
          <a:lstStyle/>
          <a:p>
            <a:pPr algn="ctr"/>
            <a:r>
              <a:rPr lang="nl-NL" dirty="0">
                <a:latin typeface="Bell MT" panose="02020503060305020303" pitchFamily="18" charset="0"/>
              </a:rPr>
              <a:t>Literatuurpresentatie van </a:t>
            </a:r>
            <a:r>
              <a:rPr lang="nl-NL" dirty="0" smtClean="0">
                <a:latin typeface="Bell MT" panose="02020503060305020303" pitchFamily="18" charset="0"/>
              </a:rPr>
              <a:t/>
            </a:r>
            <a:br>
              <a:rPr lang="nl-NL" dirty="0" smtClean="0">
                <a:latin typeface="Bell MT" panose="02020503060305020303" pitchFamily="18" charset="0"/>
              </a:rPr>
            </a:br>
            <a:r>
              <a:rPr lang="nl-NL" dirty="0" smtClean="0">
                <a:latin typeface="Bell MT" panose="02020503060305020303" pitchFamily="18" charset="0"/>
              </a:rPr>
              <a:t>Elize Verdonk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91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2978330" y="418011"/>
            <a:ext cx="8001669" cy="1436915"/>
          </a:xfrm>
        </p:spPr>
        <p:txBody>
          <a:bodyPr/>
          <a:lstStyle/>
          <a:p>
            <a:r>
              <a:rPr lang="nl-NL" dirty="0" smtClean="0">
                <a:latin typeface="Bell MT" panose="02020503060305020303" pitchFamily="18" charset="0"/>
              </a:rPr>
              <a:t>Suzanne </a:t>
            </a:r>
            <a:r>
              <a:rPr lang="nl-NL" dirty="0">
                <a:latin typeface="Bell MT" panose="02020503060305020303" pitchFamily="18" charset="0"/>
              </a:rPr>
              <a:t>V</a:t>
            </a:r>
            <a:r>
              <a:rPr lang="nl-NL" dirty="0" smtClean="0">
                <a:latin typeface="Bell MT" panose="02020503060305020303" pitchFamily="18" charset="0"/>
              </a:rPr>
              <a:t>ermeer 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011680"/>
            <a:ext cx="8065228" cy="3244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Pseudoniem van Paul </a:t>
            </a:r>
            <a:r>
              <a:rPr lang="nl-NL" sz="2800" b="1" dirty="0" err="1" smtClean="0">
                <a:latin typeface="Bell MT" panose="02020503060305020303" pitchFamily="18" charset="0"/>
              </a:rPr>
              <a:t>Goeken</a:t>
            </a:r>
            <a:endParaRPr lang="nl-NL" sz="2800" b="1" dirty="0" smtClean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Uitgever </a:t>
            </a:r>
            <a:r>
              <a:rPr lang="nl-NL" sz="2800" b="1" dirty="0" err="1" smtClean="0">
                <a:latin typeface="Bell MT" panose="02020503060305020303" pitchFamily="18" charset="0"/>
              </a:rPr>
              <a:t>bruna</a:t>
            </a:r>
            <a:r>
              <a:rPr lang="nl-NL" sz="2800" b="1" dirty="0" smtClean="0">
                <a:latin typeface="Bell MT" panose="02020503060305020303" pitchFamily="18" charset="0"/>
              </a:rPr>
              <a:t> gebruikt onbekende schrijvers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Vakantie thema’s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</p:spTree>
    <p:extLst>
      <p:ext uri="{BB962C8B-B14F-4D97-AF65-F5344CB8AC3E}">
        <p14:creationId xmlns:p14="http://schemas.microsoft.com/office/powerpoint/2010/main" val="30963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2939142" y="418012"/>
            <a:ext cx="8040857" cy="1554480"/>
          </a:xfrm>
        </p:spPr>
        <p:txBody>
          <a:bodyPr/>
          <a:lstStyle/>
          <a:p>
            <a:r>
              <a:rPr lang="nl-NL" dirty="0" smtClean="0">
                <a:latin typeface="Bell MT" panose="02020503060305020303" pitchFamily="18" charset="0"/>
              </a:rPr>
              <a:t>Helen Vreeswijk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type="subTitle" idx="1"/>
          </p:nvPr>
        </p:nvSpPr>
        <p:spPr>
          <a:xfrm>
            <a:off x="1224000" y="1972492"/>
            <a:ext cx="9756000" cy="328327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Geboren op 1 maart 1961 &amp; overleden op 31 oktober 2016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Nederlandse jeugdauteur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Ze was getrouwd en twee kinderen</a:t>
            </a:r>
            <a:r>
              <a:rPr lang="nl-NL" sz="2800" dirty="0">
                <a:latin typeface="Bell MT" panose="02020503060305020303" pitchFamily="18" charset="0"/>
              </a:rPr>
              <a:t>			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nl-NL" sz="2800" b="1" dirty="0">
              <a:latin typeface="Bell MT" panose="02020503060305020303" pitchFamily="18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148" y="2636387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2974422" y="417741"/>
            <a:ext cx="8272698" cy="1593939"/>
          </a:xfrm>
        </p:spPr>
        <p:txBody>
          <a:bodyPr/>
          <a:lstStyle/>
          <a:p>
            <a:r>
              <a:rPr lang="nl-NL" dirty="0" smtClean="0">
                <a:latin typeface="Bell MT" panose="02020503060305020303" pitchFamily="18" charset="0"/>
              </a:rPr>
              <a:t>Mel Wallis de Vries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type="subTitle" idx="1"/>
          </p:nvPr>
        </p:nvSpPr>
        <p:spPr>
          <a:xfrm>
            <a:off x="1224000" y="2011680"/>
            <a:ext cx="9756000" cy="324408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Geboren op 8 februari 1973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Film uitgebracht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Drie kinderen </a:t>
            </a:r>
            <a:r>
              <a:rPr lang="nl-NL" dirty="0"/>
              <a:t>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542" y="2011680"/>
            <a:ext cx="17430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4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20819" y="2468202"/>
            <a:ext cx="8065228" cy="171383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sp>
        <p:nvSpPr>
          <p:cNvPr id="7" name="Tijdelijke aanduiding voor inhoud 1"/>
          <p:cNvSpPr txBox="1">
            <a:spLocks/>
          </p:cNvSpPr>
          <p:nvPr/>
        </p:nvSpPr>
        <p:spPr>
          <a:xfrm>
            <a:off x="1625619" y="27730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>
                <a:latin typeface="Bell MT" panose="02020503060305020303" pitchFamily="18" charset="0"/>
              </a:rPr>
              <a:t>Mijn plan voor havo 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</p:spTree>
    <p:extLst>
      <p:ext uri="{BB962C8B-B14F-4D97-AF65-F5344CB8AC3E}">
        <p14:creationId xmlns:p14="http://schemas.microsoft.com/office/powerpoint/2010/main" val="101795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78772" y="2760453"/>
            <a:ext cx="8240040" cy="1751162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		</a:t>
            </a:r>
            <a:endParaRPr lang="nl-NL" sz="2700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320819" y="24682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	</a:t>
            </a:r>
            <a:r>
              <a:rPr lang="nl-NL" dirty="0">
                <a:latin typeface="Bell MT" panose="02020503060305020303" pitchFamily="18" charset="0"/>
              </a:rPr>
              <a:t>Mijn ideale boek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</p:spTree>
    <p:extLst>
      <p:ext uri="{BB962C8B-B14F-4D97-AF65-F5344CB8AC3E}">
        <p14:creationId xmlns:p14="http://schemas.microsoft.com/office/powerpoint/2010/main" val="3656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44487" y="2795687"/>
            <a:ext cx="9756000" cy="1458261"/>
          </a:xfrm>
        </p:spPr>
        <p:txBody>
          <a:bodyPr/>
          <a:lstStyle/>
          <a:p>
            <a:pPr marL="0" indent="0" algn="ctr">
              <a:buNone/>
            </a:pPr>
            <a:r>
              <a:rPr lang="nl-NL" b="1" dirty="0">
                <a:latin typeface="Bell MT" panose="02020503060305020303" pitchFamily="18" charset="0"/>
              </a:rPr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23279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18161" y="1384663"/>
            <a:ext cx="8259634" cy="2886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Bell MT" panose="02020503060305020303" pitchFamily="18" charset="0"/>
              </a:rPr>
              <a:t>Het eerste boek dat ik las </a:t>
            </a:r>
            <a:r>
              <a:rPr lang="nl-NL" dirty="0" smtClean="0">
                <a:latin typeface="Bell MT" panose="02020503060305020303" pitchFamily="18" charset="0"/>
              </a:rPr>
              <a:t>in  </a:t>
            </a:r>
            <a:r>
              <a:rPr lang="nl-NL" dirty="0">
                <a:latin typeface="Bell MT" panose="02020503060305020303" pitchFamily="18" charset="0"/>
              </a:rPr>
              <a:t>havo </a:t>
            </a:r>
            <a:r>
              <a:rPr lang="nl-NL" dirty="0" smtClean="0">
                <a:latin typeface="Bell MT" panose="02020503060305020303" pitchFamily="18" charset="0"/>
              </a:rPr>
              <a:t>3 was: </a:t>
            </a:r>
          </a:p>
          <a:p>
            <a:pPr marL="0" indent="0">
              <a:buNone/>
            </a:pPr>
            <a:r>
              <a:rPr lang="nl-NL" sz="2800" dirty="0" smtClean="0">
                <a:latin typeface="Bell MT" panose="02020503060305020303" pitchFamily="18" charset="0"/>
              </a:rPr>
              <a:t>IJskoud van Suzanne Vermeer</a:t>
            </a:r>
            <a:endParaRPr lang="nl-NL" sz="2800" dirty="0">
              <a:latin typeface="Bell MT" panose="02020503060305020303" pitchFamily="18" charset="0"/>
            </a:endParaRP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102" y="934749"/>
            <a:ext cx="2849880" cy="28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3148148" y="339634"/>
            <a:ext cx="8281852" cy="2024743"/>
          </a:xfrm>
        </p:spPr>
        <p:txBody>
          <a:bodyPr/>
          <a:lstStyle/>
          <a:p>
            <a:r>
              <a:rPr lang="nl-NL" b="1" dirty="0">
                <a:latin typeface="Bell MT" panose="02020503060305020303" pitchFamily="18" charset="0"/>
              </a:rPr>
              <a:t>Hoe heb ik boek 1 gekozen?</a:t>
            </a:r>
            <a:r>
              <a:rPr lang="nl-NL" sz="4800" b="1" dirty="0">
                <a:latin typeface="Bell MT" panose="02020503060305020303" pitchFamily="18" charset="0"/>
              </a:rPr>
              <a:t/>
            </a:r>
            <a:br>
              <a:rPr lang="nl-NL" sz="4800" b="1" dirty="0">
                <a:latin typeface="Bell MT" panose="02020503060305020303" pitchFamily="18" charset="0"/>
              </a:rPr>
            </a:b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type="subTitle" idx="1"/>
          </p:nvPr>
        </p:nvSpPr>
        <p:spPr>
          <a:xfrm>
            <a:off x="1224000" y="2063931"/>
            <a:ext cx="9756000" cy="31918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Mijn moeder                      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Andere schrijver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Uit eigen boekenkast </a:t>
            </a:r>
            <a:endParaRPr lang="nl-NL" sz="2800" b="1" dirty="0">
              <a:latin typeface="Bell MT" panose="02020503060305020303" pitchFamily="18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650" y="2063931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1"/>
          <p:cNvSpPr txBox="1">
            <a:spLocks/>
          </p:cNvSpPr>
          <p:nvPr/>
        </p:nvSpPr>
        <p:spPr>
          <a:xfrm>
            <a:off x="1320819" y="2468202"/>
            <a:ext cx="9462200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82834" y="235131"/>
            <a:ext cx="8321040" cy="1567543"/>
          </a:xfrm>
        </p:spPr>
        <p:txBody>
          <a:bodyPr/>
          <a:lstStyle/>
          <a:p>
            <a:r>
              <a:rPr lang="nl-NL" dirty="0" smtClean="0">
                <a:latin typeface="Bell MT" panose="02020503060305020303" pitchFamily="18" charset="0"/>
              </a:rPr>
              <a:t>Het beste boek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224000" y="2076994"/>
            <a:ext cx="9756000" cy="317876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Zwijg                                      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Het meest van onthouden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Past het best bij mij</a:t>
            </a:r>
            <a:endParaRPr lang="nl-NL" sz="2800" b="1" dirty="0">
              <a:latin typeface="Bell MT" panose="02020503060305020303" pitchFamily="18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092" y="1427237"/>
            <a:ext cx="2546182" cy="28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8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91394" y="339635"/>
            <a:ext cx="8399416" cy="1711234"/>
          </a:xfrm>
        </p:spPr>
        <p:txBody>
          <a:bodyPr/>
          <a:lstStyle/>
          <a:p>
            <a:r>
              <a:rPr lang="nl-NL" dirty="0" smtClean="0">
                <a:latin typeface="Bell MT" panose="02020503060305020303" pitchFamily="18" charset="0"/>
              </a:rPr>
              <a:t>Overeenkomsten boeken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6" name="Tijdelijke aanduiding voor inhoud 1"/>
          <p:cNvSpPr>
            <a:spLocks noGrp="1"/>
          </p:cNvSpPr>
          <p:nvPr>
            <p:ph type="subTitle" idx="1"/>
          </p:nvPr>
        </p:nvSpPr>
        <p:spPr>
          <a:xfrm>
            <a:off x="1224000" y="2246811"/>
            <a:ext cx="9756000" cy="3553098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	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Zwijg &amp; Wild zelfde schrijfster            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Jeugdthriller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Verhaal verteld door meerdere personen</a:t>
            </a:r>
            <a:endParaRPr lang="nl-NL" sz="2800" b="1" dirty="0">
              <a:latin typeface="Bell MT" panose="02020503060305020303" pitchFamily="18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931" y="2050869"/>
            <a:ext cx="1524000" cy="24479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735" y="2050869"/>
            <a:ext cx="1434317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2939143" y="261257"/>
            <a:ext cx="8386354" cy="1306286"/>
          </a:xfrm>
        </p:spPr>
        <p:txBody>
          <a:bodyPr/>
          <a:lstStyle/>
          <a:p>
            <a:r>
              <a:rPr lang="nl-NL" dirty="0" smtClean="0">
                <a:latin typeface="Bell MT" panose="02020503060305020303" pitchFamily="18" charset="0"/>
              </a:rPr>
              <a:t>Verschillen boeken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6" name="Tijdelijke aanduiding voor inhoud 1"/>
          <p:cNvSpPr>
            <a:spLocks noGrp="1"/>
          </p:cNvSpPr>
          <p:nvPr>
            <p:ph type="subTitle" idx="1"/>
          </p:nvPr>
        </p:nvSpPr>
        <p:spPr>
          <a:xfrm>
            <a:off x="1224000" y="1567543"/>
            <a:ext cx="9756000" cy="3688219"/>
          </a:xfrm>
        </p:spPr>
        <p:txBody>
          <a:bodyPr/>
          <a:lstStyle/>
          <a:p>
            <a:pPr marL="0" indent="0" algn="ctr">
              <a:buNone/>
            </a:pPr>
            <a:r>
              <a:rPr lang="nl-NL" b="1" dirty="0"/>
              <a:t>	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Verschillende onderwerpen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 b="1">
                <a:latin typeface="Bell MT" panose="02020503060305020303" pitchFamily="18" charset="0"/>
              </a:rPr>
              <a:t>V</a:t>
            </a:r>
            <a:r>
              <a:rPr lang="nl-NL" sz="2800" b="1" smtClean="0">
                <a:latin typeface="Bell MT" panose="02020503060305020303" pitchFamily="18" charset="0"/>
              </a:rPr>
              <a:t>erschillen </a:t>
            </a:r>
            <a:r>
              <a:rPr lang="nl-NL" sz="2800" b="1" dirty="0" smtClean="0">
                <a:latin typeface="Bell MT" panose="02020503060305020303" pitchFamily="18" charset="0"/>
              </a:rPr>
              <a:t>tussen personages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Verschillen tussen de boeken</a:t>
            </a:r>
            <a:endParaRPr lang="nl-NL" sz="28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2978331" y="326572"/>
            <a:ext cx="8281852" cy="1402210"/>
          </a:xfrm>
        </p:spPr>
        <p:txBody>
          <a:bodyPr/>
          <a:lstStyle/>
          <a:p>
            <a:r>
              <a:rPr lang="nl-NL" dirty="0" smtClean="0">
                <a:latin typeface="Bell MT" panose="02020503060305020303" pitchFamily="18" charset="0"/>
              </a:rPr>
              <a:t>Ontwikkeling 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type="subTitle" idx="1"/>
          </p:nvPr>
        </p:nvSpPr>
        <p:spPr>
          <a:xfrm>
            <a:off x="1224000" y="1998617"/>
            <a:ext cx="9756000" cy="325714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IJskoud van Suzanne Vermeer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Niveau waar ik nu op zit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Naar welk niveau ik wil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nl-NL" sz="2800" b="1" dirty="0">
              <a:latin typeface="Bell MT" panose="02020503060305020303" pitchFamily="18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2620602"/>
            <a:ext cx="8065228" cy="1713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</p:spTree>
    <p:extLst>
      <p:ext uri="{BB962C8B-B14F-4D97-AF65-F5344CB8AC3E}">
        <p14:creationId xmlns:p14="http://schemas.microsoft.com/office/powerpoint/2010/main" val="250044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2913017" y="274321"/>
            <a:ext cx="8066982" cy="1454460"/>
          </a:xfrm>
        </p:spPr>
        <p:txBody>
          <a:bodyPr/>
          <a:lstStyle/>
          <a:p>
            <a:r>
              <a:rPr lang="nl-NL" dirty="0" smtClean="0">
                <a:latin typeface="Bell MT" panose="02020503060305020303" pitchFamily="18" charset="0"/>
              </a:rPr>
              <a:t>Doelen volgend jaar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type="subTitle" idx="1"/>
          </p:nvPr>
        </p:nvSpPr>
        <p:spPr>
          <a:xfrm>
            <a:off x="1224000" y="2011679"/>
            <a:ext cx="9756000" cy="370985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Niveau hoger te halen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Mijn boeken kiezen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Wat zou ik willen lezen</a:t>
            </a:r>
          </a:p>
          <a:p>
            <a:r>
              <a:rPr lang="nl-NL" sz="2800" dirty="0">
                <a:latin typeface="Bell MT" panose="02020503060305020303" pitchFamily="18" charset="0"/>
              </a:rPr>
              <a:t>			</a:t>
            </a:r>
          </a:p>
          <a:p>
            <a:endParaRPr lang="nl-NL" sz="2800" b="1" dirty="0">
              <a:latin typeface="Bell MT" panose="02020503060305020303" pitchFamily="18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084217" y="1907178"/>
            <a:ext cx="8454230" cy="2427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6" algn="ctr">
              <a:buFont typeface="Wingdings" panose="05000000000000000000" pitchFamily="2" charset="2"/>
              <a:buChar char="v"/>
            </a:pPr>
            <a:r>
              <a:rPr lang="nl-NL" sz="100" dirty="0" smtClean="0">
                <a:latin typeface="Bell MT" panose="02020503060305020303" pitchFamily="18" charset="0"/>
              </a:rPr>
              <a:t>Welk niveau zijn deze boeken</a:t>
            </a:r>
            <a:endParaRPr lang="nl-NL" sz="100" dirty="0">
              <a:latin typeface="Bell MT" panose="020205030603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</p:spTree>
    <p:extLst>
      <p:ext uri="{BB962C8B-B14F-4D97-AF65-F5344CB8AC3E}">
        <p14:creationId xmlns:p14="http://schemas.microsoft.com/office/powerpoint/2010/main" val="240064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2926080" y="365761"/>
            <a:ext cx="8053920" cy="1363020"/>
          </a:xfrm>
        </p:spPr>
        <p:txBody>
          <a:bodyPr/>
          <a:lstStyle/>
          <a:p>
            <a:r>
              <a:rPr lang="nl-NL" dirty="0" smtClean="0">
                <a:latin typeface="Bell MT" panose="02020503060305020303" pitchFamily="18" charset="0"/>
              </a:rPr>
              <a:t>Doelen volgend jaar</a:t>
            </a:r>
            <a:endParaRPr lang="nl-NL" dirty="0">
              <a:latin typeface="Bell MT" panose="02020503060305020303" pitchFamily="18" charset="0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			</a:t>
            </a:r>
          </a:p>
          <a:p>
            <a:pPr marL="0" indent="0">
              <a:buNone/>
            </a:pPr>
            <a:endParaRPr lang="nl-NL" sz="2700" b="1" dirty="0"/>
          </a:p>
        </p:txBody>
      </p:sp>
      <p:sp>
        <p:nvSpPr>
          <p:cNvPr id="3" name="Rechthoek 2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8160" y="6147583"/>
            <a:ext cx="11512286" cy="55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>
          <a:xfrm>
            <a:off x="1473219" y="1894114"/>
            <a:ext cx="8065228" cy="363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5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238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-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90600" indent="-276225" algn="l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62050" indent="-171450" algn="l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4302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Welk niveau zijn deze boeken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Wie ga ik om hulp vragen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2800" b="1" dirty="0" smtClean="0">
                <a:latin typeface="Bell MT" panose="02020503060305020303" pitchFamily="18" charset="0"/>
              </a:rPr>
              <a:t>Wat verwacht ik van de boeken volgend jaar</a:t>
            </a:r>
          </a:p>
          <a:p>
            <a:pPr>
              <a:buFont typeface="Wingdings" panose="05000000000000000000" pitchFamily="2" charset="2"/>
              <a:buChar char="v"/>
            </a:pPr>
            <a:endParaRPr lang="nl-NL" sz="2800" dirty="0" smtClean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700" b="1" dirty="0"/>
          </a:p>
        </p:txBody>
      </p:sp>
    </p:spTree>
    <p:extLst>
      <p:ext uri="{BB962C8B-B14F-4D97-AF65-F5344CB8AC3E}">
        <p14:creationId xmlns:p14="http://schemas.microsoft.com/office/powerpoint/2010/main" val="8358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ndriaan rood">
  <a:themeElements>
    <a:clrScheme name="Het Hooghuis - Mondria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BD2"/>
      </a:accent1>
      <a:accent2>
        <a:srgbClr val="EF7D00"/>
      </a:accent2>
      <a:accent3>
        <a:srgbClr val="3FA535"/>
      </a:accent3>
      <a:accent4>
        <a:srgbClr val="CC171A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CDAEB464-8CCD-4770-A6BB-6F142563692B}"/>
    </a:ext>
  </a:extLst>
</a:theme>
</file>

<file path=ppt/theme/theme2.xml><?xml version="1.0" encoding="utf-8"?>
<a:theme xmlns:a="http://schemas.openxmlformats.org/drawingml/2006/main" name="Mondriaan wit">
  <a:themeElements>
    <a:clrScheme name="Hooghuis - Heesc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171A"/>
      </a:accent1>
      <a:accent2>
        <a:srgbClr val="3FA535"/>
      </a:accent2>
      <a:accent3>
        <a:srgbClr val="EF7D00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8DAC916E-DCC3-418F-A5F7-DA176ABC9E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presentatie Mondriaan</Template>
  <TotalTime>463</TotalTime>
  <Words>146</Words>
  <Application>Microsoft Office PowerPoint</Application>
  <PresentationFormat>Breedbeeld</PresentationFormat>
  <Paragraphs>61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Bell MT</vt:lpstr>
      <vt:lpstr>Wingdings</vt:lpstr>
      <vt:lpstr>Mondriaan rood</vt:lpstr>
      <vt:lpstr>Mondriaan wit</vt:lpstr>
      <vt:lpstr>Literatuurpresentatie van  Elize Verdonk </vt:lpstr>
      <vt:lpstr>PowerPoint-presentatie</vt:lpstr>
      <vt:lpstr>Hoe heb ik boek 1 gekozen? </vt:lpstr>
      <vt:lpstr>Het beste boek</vt:lpstr>
      <vt:lpstr>Overeenkomsten boeken</vt:lpstr>
      <vt:lpstr>Verschillen boeken</vt:lpstr>
      <vt:lpstr>Ontwikkeling </vt:lpstr>
      <vt:lpstr>Doelen volgend jaar</vt:lpstr>
      <vt:lpstr>Doelen volgend jaar</vt:lpstr>
      <vt:lpstr>Suzanne Vermeer </vt:lpstr>
      <vt:lpstr>Helen Vreeswijk</vt:lpstr>
      <vt:lpstr>Mel Wallis de Vries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Oefening spreekvaardigheid</dc:title>
  <dc:creator>Musters, MMW (Marloes)</dc:creator>
  <cp:lastModifiedBy>Verdonk, E.J.P.W. (Elize) (H3A)</cp:lastModifiedBy>
  <cp:revision>32</cp:revision>
  <dcterms:created xsi:type="dcterms:W3CDTF">2018-01-12T07:46:41Z</dcterms:created>
  <dcterms:modified xsi:type="dcterms:W3CDTF">2020-06-19T10:47:38Z</dcterms:modified>
</cp:coreProperties>
</file>